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73" r:id="rId8"/>
    <p:sldId id="274" r:id="rId9"/>
    <p:sldId id="272" r:id="rId10"/>
    <p:sldId id="275" r:id="rId11"/>
    <p:sldId id="276" r:id="rId12"/>
    <p:sldId id="277" r:id="rId13"/>
    <p:sldId id="278" r:id="rId14"/>
    <p:sldId id="279" r:id="rId15"/>
    <p:sldId id="280" r:id="rId16"/>
    <p:sldId id="282" r:id="rId17"/>
    <p:sldId id="281" r:id="rId18"/>
    <p:sldId id="283" r:id="rId19"/>
    <p:sldId id="28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1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A43250-9D19-4F88-9D86-C6935BFE4ED6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13E010-C22C-4DF0-943F-FFD378AEB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15-Feb-21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spring-crm-rest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ocalhost:8080/spring-crm-rest/api/customers/4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Agency FB" pitchFamily="34" charset="0"/>
              </a:rPr>
              <a:t>Spring Rest Crud App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latin typeface="Agency FB" pitchFamily="34" charset="0"/>
              </a:rPr>
              <a:t>Part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525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In the </a:t>
            </a:r>
            <a:r>
              <a:rPr lang="en-US" sz="2000" dirty="0" err="1"/>
              <a:t>CustomerRestExceptionHandler</a:t>
            </a:r>
            <a:r>
              <a:rPr lang="en-US" sz="2000" dirty="0"/>
              <a:t> class, we need to create two methods. One for handling </a:t>
            </a:r>
            <a:r>
              <a:rPr lang="en-US" sz="2000" dirty="0" err="1"/>
              <a:t>CustomerNotFoundException</a:t>
            </a:r>
            <a:r>
              <a:rPr lang="en-US" sz="2000" dirty="0"/>
              <a:t>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Another for handling any exception the code is show in the previous slides.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76200"/>
            <a:ext cx="8604250" cy="4381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In This class, </a:t>
            </a:r>
            <a:r>
              <a:rPr lang="en-US" sz="2000" dirty="0" err="1"/>
              <a:t>handleException</a:t>
            </a:r>
            <a:r>
              <a:rPr lang="en-US" sz="2000" dirty="0"/>
              <a:t>(CNFE </a:t>
            </a:r>
            <a:r>
              <a:rPr lang="en-US" sz="2000" dirty="0" err="1"/>
              <a:t>exc</a:t>
            </a:r>
            <a:r>
              <a:rPr lang="en-US" sz="2000" dirty="0"/>
              <a:t>) method takes the id from the controller class, then creates the instance of </a:t>
            </a:r>
            <a:r>
              <a:rPr lang="en-US" sz="2000" dirty="0" err="1"/>
              <a:t>CustomerErrorResponse</a:t>
            </a:r>
            <a:r>
              <a:rPr lang="en-US" sz="2000" dirty="0"/>
              <a:t> bean, with the details sent by the controller class.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Then it will return the error message, (like “user not found for the id”) , time stamp, and status code as well.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If we try to pass invalid id(id not available in the db), we can see the our custom error in the postman.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Also in the other handle exception method(for BAD_REQUEST  -400 error), handles any other exceptions. 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48700" cy="1857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500" y="5334000"/>
            <a:ext cx="8775700" cy="419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81150" y="5791200"/>
            <a:ext cx="5429250" cy="990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As shown like above, when we pass invalid id(in the form of String) we are able to display our customized error.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Finally if he passed valid id, this is how we can get a user based on id.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304800"/>
            <a:ext cx="8712200" cy="450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863600"/>
            <a:ext cx="9359900" cy="812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4150" y="2286000"/>
            <a:ext cx="8731250" cy="469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05038" y="2819400"/>
            <a:ext cx="4733925" cy="121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500" b="1" dirty="0"/>
              <a:t>Spring Rest Add Customer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We already finished GET method to read list customer, and a single customer based on id.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Now we are making a post request for creating a new customer in the data base.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1295400"/>
            <a:ext cx="8686800" cy="2010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525963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We will send a post request in the post man, we pass the first name, last name, and email as part of the request body.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We are not passing the id here, because we let hibernate to generate id.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This request will be send to </a:t>
            </a:r>
            <a:r>
              <a:rPr lang="en-US" sz="2000" dirty="0" err="1"/>
              <a:t>CustomerRestController</a:t>
            </a:r>
            <a:r>
              <a:rPr lang="en-US" sz="2000" dirty="0"/>
              <a:t>, this controller process it, and returns response which contains first name, last name, email and id as well.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This id is generated by hibernate in the background.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152400"/>
            <a:ext cx="6934200" cy="34265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We already added a Jackson dependency , it will takes care of converting JSON to POJO.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 @</a:t>
            </a:r>
            <a:r>
              <a:rPr lang="en-US" sz="2000" dirty="0" err="1"/>
              <a:t>RequestBody</a:t>
            </a:r>
            <a:r>
              <a:rPr lang="en-US" sz="2000" dirty="0"/>
              <a:t> annotation binds the POJO to a method parameter. We no need to parse it to JSON manually.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In post man, we can pass the data(username, mail, status) as a request body. This is of type JSON,  here the Jackson will convert the JSON to POJO , so it is easy to store in a database.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196482"/>
            <a:ext cx="6477000" cy="30801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92500"/>
          </a:bodyPr>
          <a:lstStyle/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Here we are delegating the calls to our service, then returns the newly added customer.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But here we set the Id to 0(zero), because we are using hibernate to persist our data. Here given a method called </a:t>
            </a:r>
            <a:r>
              <a:rPr lang="en-US" sz="2000" dirty="0" err="1"/>
              <a:t>saveOrUpdate</a:t>
            </a:r>
            <a:r>
              <a:rPr lang="en-US" sz="2000" dirty="0"/>
              <a:t>() to store a new customer.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 way of this </a:t>
            </a:r>
            <a:r>
              <a:rPr lang="en-US" sz="2000" dirty="0" err="1"/>
              <a:t>saveOrUpdate</a:t>
            </a:r>
            <a:r>
              <a:rPr lang="en-US" sz="2000" dirty="0"/>
              <a:t>() method works, if the primary key of the column is empty or null, then it will create a new customer. Else it will update the existing customer.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52400"/>
            <a:ext cx="8153400" cy="39943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1"/>
            <a:ext cx="8229600" cy="3962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dirty="0"/>
              <a:t>As we  are creating a new customer, the primary key column should be empty or null.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We can make a column to empty, by setting it as 0.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That’s why we have given the id as 0 over there.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2286000"/>
            <a:ext cx="7054850" cy="36780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9200" y="76200"/>
            <a:ext cx="6248400" cy="28428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31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762000" y="2819400"/>
            <a:ext cx="7534072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dirty="0"/>
              <a:t>Once everything is done Run the application on server.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Open the post man, add a new customer as shown in the previous slide, then send a post request to the /customers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Make sure the new customer is created also having a new id generated by backend system.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Then open </a:t>
            </a:r>
            <a:r>
              <a:rPr lang="en-US" sz="2000" dirty="0" err="1"/>
              <a:t>MYSQl</a:t>
            </a:r>
            <a:r>
              <a:rPr lang="en-US" sz="2000" dirty="0"/>
              <a:t> work bench, double check whether the new customer is added or not.  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81200" y="152400"/>
            <a:ext cx="4552950" cy="133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236219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dirty="0"/>
              <a:t>The Rest Client makes a get request with URI /api/customers then the RestController takes the information process it.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Then give list of customers in JSON format. We are reusing the code from our previous CRM project and replaced the controller class with RestController class, as we are making a rest api.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In the background Jackson will take the POJO, then convert them into JSON and send them over to the rest client. 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None/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151222"/>
            <a:ext cx="5181600" cy="29203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2575" y="3092450"/>
            <a:ext cx="8578850" cy="1098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14600"/>
            <a:ext cx="8229600" cy="452596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All three steps shown in a single slide.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131709"/>
            <a:ext cx="3590925" cy="24590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0" y="2667000"/>
            <a:ext cx="7302265" cy="3733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4800600" y="304800"/>
            <a:ext cx="41394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Import the maven project from spring rest</a:t>
            </a:r>
          </a:p>
          <a:p>
            <a:r>
              <a:rPr lang="en-US" dirty="0"/>
              <a:t>course folder. Create a new package for </a:t>
            </a:r>
          </a:p>
          <a:p>
            <a:r>
              <a:rPr lang="en-US" dirty="0"/>
              <a:t>RestController. Now create the controller </a:t>
            </a:r>
          </a:p>
          <a:p>
            <a:r>
              <a:rPr lang="en-US" dirty="0"/>
              <a:t>Class in that package as shown below.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dirty="0"/>
              <a:t>Once all the above three steps were done, open “persistence-</a:t>
            </a:r>
            <a:r>
              <a:rPr lang="en-US" sz="2000" dirty="0" err="1"/>
              <a:t>mysql.properties</a:t>
            </a:r>
            <a:r>
              <a:rPr lang="en-US" sz="2000" dirty="0"/>
              <a:t>” file. Change the package name under hibernate properties , because we have changed all the packages names.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Then run the project on server, make sure we were able to see the home page (</a:t>
            </a:r>
            <a:r>
              <a:rPr lang="en-US" sz="2000" dirty="0">
                <a:hlinkClick r:id="rId2"/>
              </a:rPr>
              <a:t>http://localhost:8080/spring-crm-rest/</a:t>
            </a:r>
            <a:r>
              <a:rPr lang="en-US" sz="2000" dirty="0"/>
              <a:t>)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Then open index.jsp in </a:t>
            </a:r>
            <a:r>
              <a:rPr lang="en-US" sz="2000" dirty="0" err="1"/>
              <a:t>webapp</a:t>
            </a:r>
            <a:r>
              <a:rPr lang="en-US" sz="2000" dirty="0"/>
              <a:t> folder, add a reference url for “/api/customers”, again rerun the project on server.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Make sure the newly added link “Get All Customers” working properly or not, in eclipse it is opening a pop up, asking to open or save a file.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That’s ok everything is working fine. Open a browser or Post man client give the url. It will works fine.(need to change some settings in windows , that’s ok it still works, leave it for now).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8229600" cy="914400"/>
          </a:xfrm>
        </p:spPr>
        <p:txBody>
          <a:bodyPr>
            <a:normAutofit/>
          </a:bodyPr>
          <a:lstStyle/>
          <a:p>
            <a:r>
              <a:rPr lang="en-US" sz="3000" b="1" dirty="0"/>
              <a:t>Getting customer Based on 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229600" cy="53340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dirty="0"/>
              <a:t>Add mapping for “/customer/{</a:t>
            </a:r>
            <a:r>
              <a:rPr lang="en-US" sz="2000" dirty="0" err="1"/>
              <a:t>customerId</a:t>
            </a:r>
            <a:r>
              <a:rPr lang="en-US" sz="2000" dirty="0"/>
              <a:t>}” in the RestController class,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Run the application on server, open the post man give the </a:t>
            </a:r>
            <a:r>
              <a:rPr lang="en-US" sz="2000" dirty="0" err="1"/>
              <a:t>uri</a:t>
            </a:r>
            <a:r>
              <a:rPr lang="en-US" sz="2000" dirty="0"/>
              <a:t> for single customer like, </a:t>
            </a:r>
            <a:r>
              <a:rPr lang="en-US" sz="2000" dirty="0">
                <a:hlinkClick r:id="rId2"/>
              </a:rPr>
              <a:t>http://localhost:8080/spring-crm-rest/api/customers/4</a:t>
            </a:r>
            <a:r>
              <a:rPr lang="en-US" sz="2000" dirty="0"/>
              <a:t>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Then we can see customer details whose id is 4.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Incase if we pass the wrong id(id not exist in database), we are not getting error  message in post man, we are getting a </a:t>
            </a:r>
            <a:r>
              <a:rPr lang="en-US" sz="2000"/>
              <a:t>blank message </a:t>
            </a:r>
            <a:r>
              <a:rPr lang="en-US" sz="2000" dirty="0"/>
              <a:t>because if Jackson displays null, if there is no matching id found in the database.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Also if we pass text instead of number as id, we are getting a ugly error message, it need to be fixed.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14400" y="1560104"/>
            <a:ext cx="6880225" cy="17926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14600"/>
            <a:ext cx="8229600" cy="452596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None/>
            </a:pPr>
            <a:endParaRPr lang="en-US" dirty="0"/>
          </a:p>
          <a:p>
            <a:r>
              <a:rPr lang="en-US" sz="2000" dirty="0"/>
              <a:t>When ever we pass the invalid id, we have to throw an exception.</a:t>
            </a:r>
          </a:p>
          <a:p>
            <a:r>
              <a:rPr lang="en-US" sz="2000" dirty="0"/>
              <a:t>We create a Controller Advice class for handling exception, if we pass invalid id CRM RestController throws exception.</a:t>
            </a:r>
          </a:p>
          <a:p>
            <a:r>
              <a:rPr lang="en-US" sz="2000" dirty="0"/>
              <a:t>The Controller Advice class handle the exception and it sends JSON response (not found) to the client.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1066800"/>
            <a:ext cx="7190245" cy="3581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981200" y="457200"/>
            <a:ext cx="4953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Spring CRM Rest Exception Handling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525963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1. Create a class </a:t>
            </a:r>
            <a:r>
              <a:rPr lang="en-US" sz="2000" dirty="0" err="1"/>
              <a:t>CustomerErroResponse</a:t>
            </a:r>
            <a:r>
              <a:rPr lang="en-US" sz="2000" dirty="0"/>
              <a:t> class in controller related package. Add private fields called, status, message, time stamp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Add to no </a:t>
            </a:r>
            <a:r>
              <a:rPr lang="en-US" sz="2000" dirty="0" err="1"/>
              <a:t>arg</a:t>
            </a:r>
            <a:r>
              <a:rPr lang="en-US" sz="2000" dirty="0"/>
              <a:t> constructor, parameterized constructor, getters and setters.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2.  Then create a custom exception class called, </a:t>
            </a:r>
            <a:r>
              <a:rPr lang="en-US" sz="2000" dirty="0" err="1"/>
              <a:t>CustomerNotFoundException</a:t>
            </a:r>
            <a:r>
              <a:rPr lang="en-US" sz="2000" dirty="0"/>
              <a:t>, add super class </a:t>
            </a:r>
            <a:r>
              <a:rPr lang="en-US" sz="2000" dirty="0" err="1"/>
              <a:t>RuntimeException</a:t>
            </a:r>
            <a:r>
              <a:rPr lang="en-US" sz="2000" dirty="0"/>
              <a:t>, also add constructors from super class, while creating this class(eclipse trick).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3. Create a class called </a:t>
            </a:r>
            <a:r>
              <a:rPr lang="en-US" sz="2000" dirty="0" err="1"/>
              <a:t>CustomerRestExceptionHandler</a:t>
            </a:r>
            <a:r>
              <a:rPr lang="en-US" sz="2000" dirty="0"/>
              <a:t>, in which we Add an exception handler for </a:t>
            </a:r>
            <a:r>
              <a:rPr lang="en-US" sz="2000" dirty="0" err="1"/>
              <a:t>CustomerNotFoundException</a:t>
            </a:r>
            <a:r>
              <a:rPr lang="en-US" sz="2000" dirty="0"/>
              <a:t> and for any other exceptions.</a:t>
            </a:r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95400" y="105132"/>
            <a:ext cx="6477000" cy="31714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304800"/>
            <a:ext cx="7696200" cy="2668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400" y="3048000"/>
            <a:ext cx="8686800" cy="30459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525963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When ever user given in valid id, then the controller class throws </a:t>
            </a:r>
            <a:r>
              <a:rPr lang="en-US" sz="2000" dirty="0" err="1"/>
              <a:t>CustomerNotFoundException</a:t>
            </a:r>
            <a:r>
              <a:rPr lang="en-US" sz="2000" dirty="0"/>
              <a:t> along with message and id  entered by the user.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We have a exception handler class called </a:t>
            </a:r>
            <a:r>
              <a:rPr lang="en-US" sz="2000" dirty="0" err="1"/>
              <a:t>CustomerRestExceptionHandler</a:t>
            </a:r>
            <a:r>
              <a:rPr lang="en-US" sz="2000" dirty="0"/>
              <a:t>, for handling user not found exception.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599" y="76200"/>
            <a:ext cx="7989579" cy="43184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1167</Words>
  <Application>Microsoft Office PowerPoint</Application>
  <PresentationFormat>On-screen Show (4:3)</PresentationFormat>
  <Paragraphs>134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Spring Rest Crud App</vt:lpstr>
      <vt:lpstr>Slide 2</vt:lpstr>
      <vt:lpstr>Slide 3</vt:lpstr>
      <vt:lpstr>Slide 4</vt:lpstr>
      <vt:lpstr>Getting customer Based on Id</vt:lpstr>
      <vt:lpstr>Slide 6</vt:lpstr>
      <vt:lpstr>Slide 7</vt:lpstr>
      <vt:lpstr>Slide 8</vt:lpstr>
      <vt:lpstr>Slide 9</vt:lpstr>
      <vt:lpstr>M</vt:lpstr>
      <vt:lpstr>Slide 11</vt:lpstr>
      <vt:lpstr>Slide 12</vt:lpstr>
      <vt:lpstr>Spring Rest Add Customer</vt:lpstr>
      <vt:lpstr>Slide 14</vt:lpstr>
      <vt:lpstr>Slide 15</vt:lpstr>
      <vt:lpstr>Slide 16</vt:lpstr>
      <vt:lpstr>Slide 17</vt:lpstr>
      <vt:lpstr>Slide 18</vt:lpstr>
      <vt:lpstr>Slide 19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YOGESH KUMAR</dc:creator>
  <cp:lastModifiedBy>sairam</cp:lastModifiedBy>
  <cp:revision>88</cp:revision>
  <dcterms:created xsi:type="dcterms:W3CDTF">2006-08-16T00:00:00Z</dcterms:created>
  <dcterms:modified xsi:type="dcterms:W3CDTF">2021-02-15T09:05:34Z</dcterms:modified>
</cp:coreProperties>
</file>

<file path=docProps/thumbnail.jpeg>
</file>